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-78" y="-4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C1CE449B-6E53-E86A-CEBE-31E13D09F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="" xmlns:a16="http://schemas.microsoft.com/office/drawing/2014/main" id="{7C35BE01-BD60-8AF4-608B-A358AD6E77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11FB4A32-61DE-7E87-07D7-433D06923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3FA2C588-32A0-6D50-D4B7-89A38AE07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53131BD2-B43A-38A3-BD35-B9CF0BB31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85049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A47EB4B0-BDE3-C19E-89DA-2749A7A17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="" xmlns:a16="http://schemas.microsoft.com/office/drawing/2014/main" id="{1B045665-6380-D02E-CE57-BB42039B7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C7297164-CF06-86BB-1F2A-B23FDD378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B2EC8C71-656B-5B9C-A4F3-54D0C9FF1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3EC63BD4-3792-3597-30A9-C13966A99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27212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="" xmlns:a16="http://schemas.microsoft.com/office/drawing/2014/main" id="{7D75F4A0-980A-EE75-30B7-A3B3F38D7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="" xmlns:a16="http://schemas.microsoft.com/office/drawing/2014/main" id="{8D3BBE41-CC7E-7373-E2B0-2E01359F7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D86AE266-6D51-B61D-5BCF-83E00F3AF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3A166971-A808-AD2F-4197-388366B1E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06C4D928-1CA9-C5CB-5CF3-55F29B474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84759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86C13432-3177-F078-FFA9-AB539E53B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DC855A7B-521E-5A99-E7D3-4FA0FB630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643F0922-5BAF-13D4-ECD3-9F98EFB63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B70FBFE8-0692-3B87-8485-9EF05AEF6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D7D1EB2E-F81A-675B-3724-E90FE95A8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16915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B56DEC22-9EE1-B7DF-7619-DD0F0AFB4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755A68AD-2094-E296-A94C-3940F52BA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60C8B232-2996-68AE-75B0-E2E2021D3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8A790E4E-BC94-7947-6AAD-9CAF81394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A3DC5B47-215D-6A5C-0B64-50FD39FB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419063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0901044B-F591-0913-5502-301D3180B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00FDF9DB-77B5-6DB6-E69E-73AA4B600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="" xmlns:a16="http://schemas.microsoft.com/office/drawing/2014/main" id="{C1742184-62DC-2991-5483-5804DC2CF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21E44833-C24B-F94D-76B7-24F9E8FE0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1BA42C0A-847F-2C8D-DB24-971E33D7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4C7E112F-8BF0-5B8D-B127-1D9ED22E9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37742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7660BD02-C41B-FD21-F268-D9FCF21F8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6349BF57-A55D-DF34-D15B-EF58D6FEED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="" xmlns:a16="http://schemas.microsoft.com/office/drawing/2014/main" id="{B2958A4C-715E-E90D-6FA9-0EBA059C5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="" xmlns:a16="http://schemas.microsoft.com/office/drawing/2014/main" id="{9BFE8A58-495F-E50C-20AD-C8C691EB92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="" xmlns:a16="http://schemas.microsoft.com/office/drawing/2014/main" id="{EB3E8BCA-85B7-54EE-4ED5-5A453471A5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="" xmlns:a16="http://schemas.microsoft.com/office/drawing/2014/main" id="{61E1209D-E747-07D6-ADC5-136B57F59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="" xmlns:a16="http://schemas.microsoft.com/office/drawing/2014/main" id="{9ECBC31B-F709-01E1-6654-FF6B13EAE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="" xmlns:a16="http://schemas.microsoft.com/office/drawing/2014/main" id="{82798628-8FF8-41B6-142F-95A60ABD6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47425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272414DF-4A43-2F62-2590-FA122504E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="" xmlns:a16="http://schemas.microsoft.com/office/drawing/2014/main" id="{70D004C3-E4E4-F11B-27A1-BB0B5C32B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="" xmlns:a16="http://schemas.microsoft.com/office/drawing/2014/main" id="{F2D4A9A8-0AC0-383C-FCCD-060B21BAC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="" xmlns:a16="http://schemas.microsoft.com/office/drawing/2014/main" id="{96855AB3-3047-6277-4683-6486A77E3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92123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="" xmlns:a16="http://schemas.microsoft.com/office/drawing/2014/main" id="{AFFEDA9B-77CC-EA71-751A-39D1C2822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="" xmlns:a16="http://schemas.microsoft.com/office/drawing/2014/main" id="{37AB4292-A71C-B7FB-3AD9-8B103FD40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="" xmlns:a16="http://schemas.microsoft.com/office/drawing/2014/main" id="{83999912-AB60-BBED-FC28-DED5F5CB1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70439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37184F59-8978-E245-7F7B-F2D5DCEEC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DFC629B7-C49D-F5B9-8CAA-1B131BC0B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="" xmlns:a16="http://schemas.microsoft.com/office/drawing/2014/main" id="{383D3565-D33E-91F0-3A12-6CA61458A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7456FD8E-51A6-6E8C-B9F0-46A8F4BCD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4A807347-CD38-2FB2-D517-F93990733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D69BC5CE-B4D8-5844-89AC-7561F9A7D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4264365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4CF668B2-EBC1-0C3C-DB75-EB5149028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="" xmlns:a16="http://schemas.microsoft.com/office/drawing/2014/main" id="{8F034213-F3F6-81A7-C0CF-439D7302D4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="" xmlns:a16="http://schemas.microsoft.com/office/drawing/2014/main" id="{F6E6F3C8-0386-7D4D-A3C6-5A9B3CFE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DA52A41D-4DFE-2C1F-3F3D-CDEF31F19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A8F010BF-05CA-ED05-8CB4-EE5DADED6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43E92FD3-AB2B-1917-BD8F-706697CA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75930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="" xmlns:a16="http://schemas.microsoft.com/office/drawing/2014/main" id="{37D4F6F2-A444-B4BF-6B42-51B4E7870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2C57DA2A-0905-AC25-5627-E36EE04A0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CB19F848-670D-B97F-256A-40452EAB77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E6FAB-7DA8-440A-8815-4B19D702C17C}" type="datetimeFigureOut">
              <a:rPr lang="de-DE" smtClean="0"/>
              <a:pPr/>
              <a:t>13.07.2022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78431B62-D28E-AD4E-85AC-D3EA1B8A65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1F74076C-62E1-9FC8-5735-D9318BAE7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7B9D3-AFDD-4A9A-B293-57749BB5369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590999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="" xmlns:a16="http://schemas.microsoft.com/office/drawing/2014/main" id="{A1691251-A2D1-E425-0794-334913E33475}"/>
              </a:ext>
            </a:extLst>
          </p:cNvPr>
          <p:cNvSpPr/>
          <p:nvPr/>
        </p:nvSpPr>
        <p:spPr>
          <a:xfrm>
            <a:off x="1" y="-143691"/>
            <a:ext cx="12191999" cy="7001691"/>
          </a:xfrm>
          <a:prstGeom prst="rect">
            <a:avLst/>
          </a:prstGeom>
          <a:gradFill>
            <a:gsLst>
              <a:gs pos="99000">
                <a:srgbClr val="FF0000"/>
              </a:gs>
              <a:gs pos="87000">
                <a:srgbClr val="FF8000"/>
              </a:gs>
              <a:gs pos="19000">
                <a:srgbClr val="FFFF00"/>
              </a:gs>
              <a:gs pos="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50800" dir="5400000" sx="1000" sy="1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="" xmlns:a16="http://schemas.microsoft.com/office/drawing/2014/main" id="{AEF4DEB7-9415-AE3E-126C-98D45A485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647" y="501806"/>
            <a:ext cx="7270066" cy="1668526"/>
          </a:xfrm>
          <a:solidFill>
            <a:schemeClr val="accent2">
              <a:lumMod val="40000"/>
              <a:lumOff val="60000"/>
              <a:alpha val="45000"/>
            </a:schemeClr>
          </a:solidFill>
        </p:spPr>
        <p:txBody>
          <a:bodyPr>
            <a:normAutofit/>
          </a:bodyPr>
          <a:lstStyle/>
          <a:p>
            <a:r>
              <a:rPr lang="de-DE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</a:rPr>
              <a:t>Einladung zum Sommerfest </a:t>
            </a:r>
            <a:r>
              <a:rPr lang="de-DE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</a:rPr>
              <a:t>2022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="" xmlns:a16="http://schemas.microsoft.com/office/drawing/2014/main" id="{C172A788-719A-A6BB-2CE0-2FACFA7D0E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760" y="2092883"/>
            <a:ext cx="3485606" cy="4357008"/>
          </a:xfrm>
          <a:prstGeom prst="rect">
            <a:avLst/>
          </a:prstGeom>
          <a:effectLst>
            <a:outerShdw blurRad="50800" dist="38100" dir="18900000" sx="108000" sy="108000" algn="bl" rotWithShape="0">
              <a:prstClr val="black">
                <a:alpha val="40000"/>
              </a:prstClr>
            </a:outerShdw>
          </a:effectLst>
        </p:spPr>
      </p:pic>
      <p:pic>
        <p:nvPicPr>
          <p:cNvPr id="14" name="Grafik 13">
            <a:extLst>
              <a:ext uri="{FF2B5EF4-FFF2-40B4-BE49-F238E27FC236}">
                <a16:creationId xmlns="" xmlns:a16="http://schemas.microsoft.com/office/drawing/2014/main" id="{DAF3DA4B-DE2A-CC14-1C1E-CDE1D283CD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347" y="4177574"/>
            <a:ext cx="3159341" cy="2106227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3" descr="\\.psf\Home\Desktop\Bildschirmfoto 2022-07-06 um 13.43.4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9995" y="5077047"/>
            <a:ext cx="1783831" cy="1295401"/>
          </a:xfrm>
          <a:prstGeom prst="rect">
            <a:avLst/>
          </a:prstGeom>
          <a:noFill/>
          <a:effectLst>
            <a:outerShdw blurRad="50800" dist="50800" dir="18840000" algn="ctr" rotWithShape="0">
              <a:srgbClr val="000000">
                <a:alpha val="29000"/>
              </a:srgbClr>
            </a:outerShdw>
          </a:effectLst>
        </p:spPr>
      </p:pic>
      <p:sp>
        <p:nvSpPr>
          <p:cNvPr id="11" name="Abgerundetes Rechteck 10"/>
          <p:cNvSpPr/>
          <p:nvPr/>
        </p:nvSpPr>
        <p:spPr>
          <a:xfrm>
            <a:off x="4873083" y="5999357"/>
            <a:ext cx="144967" cy="12266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Freihandform 14"/>
          <p:cNvSpPr/>
          <p:nvPr/>
        </p:nvSpPr>
        <p:spPr>
          <a:xfrm rot="19076376">
            <a:off x="4301967" y="5608697"/>
            <a:ext cx="407150" cy="246553"/>
          </a:xfrm>
          <a:custGeom>
            <a:avLst/>
            <a:gdLst>
              <a:gd name="connsiteX0" fmla="*/ 511209 w 540366"/>
              <a:gd name="connsiteY0" fmla="*/ 156117 h 243579"/>
              <a:gd name="connsiteX1" fmla="*/ 421999 w 540366"/>
              <a:gd name="connsiteY1" fmla="*/ 66907 h 243579"/>
              <a:gd name="connsiteX2" fmla="*/ 355092 w 540366"/>
              <a:gd name="connsiteY2" fmla="*/ 11151 h 243579"/>
              <a:gd name="connsiteX3" fmla="*/ 310487 w 540366"/>
              <a:gd name="connsiteY3" fmla="*/ 0 h 243579"/>
              <a:gd name="connsiteX4" fmla="*/ 31707 w 540366"/>
              <a:gd name="connsiteY4" fmla="*/ 11151 h 243579"/>
              <a:gd name="connsiteX5" fmla="*/ 9404 w 540366"/>
              <a:gd name="connsiteY5" fmla="*/ 33453 h 243579"/>
              <a:gd name="connsiteX6" fmla="*/ 54009 w 540366"/>
              <a:gd name="connsiteY6" fmla="*/ 22302 h 243579"/>
              <a:gd name="connsiteX7" fmla="*/ 109765 w 540366"/>
              <a:gd name="connsiteY7" fmla="*/ 11151 h 243579"/>
              <a:gd name="connsiteX8" fmla="*/ 243580 w 540366"/>
              <a:gd name="connsiteY8" fmla="*/ 33453 h 243579"/>
              <a:gd name="connsiteX9" fmla="*/ 321638 w 540366"/>
              <a:gd name="connsiteY9" fmla="*/ 66907 h 243579"/>
              <a:gd name="connsiteX10" fmla="*/ 355092 w 540366"/>
              <a:gd name="connsiteY10" fmla="*/ 78058 h 243579"/>
              <a:gd name="connsiteX11" fmla="*/ 399697 w 540366"/>
              <a:gd name="connsiteY11" fmla="*/ 122663 h 243579"/>
              <a:gd name="connsiteX12" fmla="*/ 444302 w 540366"/>
              <a:gd name="connsiteY12" fmla="*/ 178419 h 243579"/>
              <a:gd name="connsiteX13" fmla="*/ 511209 w 540366"/>
              <a:gd name="connsiteY13" fmla="*/ 211873 h 243579"/>
              <a:gd name="connsiteX14" fmla="*/ 533512 w 540366"/>
              <a:gd name="connsiteY14" fmla="*/ 234175 h 243579"/>
              <a:gd name="connsiteX15" fmla="*/ 522360 w 540366"/>
              <a:gd name="connsiteY15" fmla="*/ 189570 h 243579"/>
              <a:gd name="connsiteX16" fmla="*/ 511209 w 540366"/>
              <a:gd name="connsiteY16" fmla="*/ 156117 h 24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0366" h="243579">
                <a:moveTo>
                  <a:pt x="511209" y="156117"/>
                </a:moveTo>
                <a:cubicBezTo>
                  <a:pt x="494482" y="135673"/>
                  <a:pt x="451736" y="96644"/>
                  <a:pt x="421999" y="66907"/>
                </a:cubicBezTo>
                <a:cubicBezTo>
                  <a:pt x="401902" y="46809"/>
                  <a:pt x="382264" y="22796"/>
                  <a:pt x="355092" y="11151"/>
                </a:cubicBezTo>
                <a:cubicBezTo>
                  <a:pt x="341005" y="5114"/>
                  <a:pt x="325355" y="3717"/>
                  <a:pt x="310487" y="0"/>
                </a:cubicBezTo>
                <a:cubicBezTo>
                  <a:pt x="217560" y="3717"/>
                  <a:pt x="124139" y="881"/>
                  <a:pt x="31707" y="11151"/>
                </a:cubicBezTo>
                <a:cubicBezTo>
                  <a:pt x="21258" y="12312"/>
                  <a:pt x="0" y="28751"/>
                  <a:pt x="9404" y="33453"/>
                </a:cubicBezTo>
                <a:cubicBezTo>
                  <a:pt x="23112" y="40307"/>
                  <a:pt x="39048" y="25627"/>
                  <a:pt x="54009" y="22302"/>
                </a:cubicBezTo>
                <a:cubicBezTo>
                  <a:pt x="72511" y="18191"/>
                  <a:pt x="91180" y="14868"/>
                  <a:pt x="109765" y="11151"/>
                </a:cubicBezTo>
                <a:cubicBezTo>
                  <a:pt x="182156" y="20200"/>
                  <a:pt x="186280" y="17081"/>
                  <a:pt x="243580" y="33453"/>
                </a:cubicBezTo>
                <a:cubicBezTo>
                  <a:pt x="295876" y="48395"/>
                  <a:pt x="262174" y="41423"/>
                  <a:pt x="321638" y="66907"/>
                </a:cubicBezTo>
                <a:cubicBezTo>
                  <a:pt x="332442" y="71537"/>
                  <a:pt x="343941" y="74341"/>
                  <a:pt x="355092" y="78058"/>
                </a:cubicBezTo>
                <a:cubicBezTo>
                  <a:pt x="369960" y="92926"/>
                  <a:pt x="388034" y="105167"/>
                  <a:pt x="399697" y="122663"/>
                </a:cubicBezTo>
                <a:cubicBezTo>
                  <a:pt x="416259" y="147507"/>
                  <a:pt x="421599" y="160257"/>
                  <a:pt x="444302" y="178419"/>
                </a:cubicBezTo>
                <a:cubicBezTo>
                  <a:pt x="475186" y="203126"/>
                  <a:pt x="475872" y="200094"/>
                  <a:pt x="511209" y="211873"/>
                </a:cubicBezTo>
                <a:cubicBezTo>
                  <a:pt x="518643" y="219307"/>
                  <a:pt x="528810" y="243579"/>
                  <a:pt x="533512" y="234175"/>
                </a:cubicBezTo>
                <a:cubicBezTo>
                  <a:pt x="540366" y="220467"/>
                  <a:pt x="531556" y="201831"/>
                  <a:pt x="522360" y="189570"/>
                </a:cubicBezTo>
                <a:cubicBezTo>
                  <a:pt x="517900" y="183623"/>
                  <a:pt x="527936" y="176561"/>
                  <a:pt x="511209" y="15611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="" xmlns:a16="http://schemas.microsoft.com/office/drawing/2014/main" id="{1676841F-0C6D-E1FF-EE32-6ABE2B30E8DA}"/>
              </a:ext>
            </a:extLst>
          </p:cNvPr>
          <p:cNvSpPr/>
          <p:nvPr/>
        </p:nvSpPr>
        <p:spPr>
          <a:xfrm rot="1057170">
            <a:off x="6970158" y="802585"/>
            <a:ext cx="5446043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  <a:effectLst>
            <a:outerShdw blurRad="50800" dist="38100" dir="16200000" sx="1000" sy="1000" rotWithShape="0">
              <a:prstClr val="black">
                <a:alpha val="39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„Feria de </a:t>
            </a:r>
            <a:r>
              <a:rPr lang="de-DE" sz="54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verano</a:t>
            </a:r>
            <a:r>
              <a:rPr lang="de-DE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!“</a:t>
            </a:r>
            <a:endParaRPr lang="de-DE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="" xmlns:a16="http://schemas.microsoft.com/office/drawing/2014/main" id="{84586ACE-0C95-7027-79BF-E91FC0ED9924}"/>
              </a:ext>
            </a:extLst>
          </p:cNvPr>
          <p:cNvSpPr txBox="1"/>
          <p:nvPr/>
        </p:nvSpPr>
        <p:spPr>
          <a:xfrm>
            <a:off x="178420" y="2197068"/>
            <a:ext cx="7253783" cy="2308324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de-DE" sz="2400" b="1" i="1" dirty="0">
                <a:ln/>
                <a:solidFill>
                  <a:schemeClr val="tx1"/>
                </a:solidFill>
                <a:latin typeface="Bahnschrift" panose="020B0502040204020203" pitchFamily="34" charset="0"/>
              </a:rPr>
              <a:t>Turnier:</a:t>
            </a:r>
            <a:r>
              <a:rPr lang="de-DE" sz="2400" b="1" i="1" dirty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 </a:t>
            </a:r>
            <a:r>
              <a:rPr lang="de-DE" sz="2400" b="1" i="1" dirty="0" smtClean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9</a:t>
            </a:r>
            <a:r>
              <a:rPr lang="de-DE" sz="2400" b="1" i="1" dirty="0" smtClean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 </a:t>
            </a:r>
            <a:r>
              <a:rPr lang="de-DE" sz="2400" b="1" i="1" dirty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Loch Spaßturnier</a:t>
            </a:r>
          </a:p>
          <a:p>
            <a:pPr algn="ctr"/>
            <a:r>
              <a:rPr lang="de-DE" sz="2400" b="1" i="1" dirty="0">
                <a:ln/>
                <a:solidFill>
                  <a:schemeClr val="tx1"/>
                </a:solidFill>
                <a:latin typeface="Bahnschrift" panose="020B0502040204020203" pitchFamily="34" charset="0"/>
              </a:rPr>
              <a:t>wann:</a:t>
            </a:r>
            <a:r>
              <a:rPr lang="de-DE" sz="2400" b="1" i="1" dirty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 </a:t>
            </a:r>
            <a:r>
              <a:rPr lang="de-DE" sz="2400" b="1" i="1" dirty="0" smtClean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Samstag </a:t>
            </a:r>
            <a:r>
              <a:rPr lang="de-DE" sz="2400" b="1" i="1" dirty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30. </a:t>
            </a:r>
            <a:r>
              <a:rPr lang="de-DE" sz="2400" b="1" i="1" dirty="0" smtClean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Juli </a:t>
            </a:r>
            <a:r>
              <a:rPr lang="de-DE" sz="2400" b="1" i="1" dirty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2022</a:t>
            </a:r>
          </a:p>
          <a:p>
            <a:pPr algn="ctr"/>
            <a:r>
              <a:rPr lang="de-DE" sz="2400" b="1" i="1" dirty="0" smtClean="0">
                <a:ln/>
                <a:solidFill>
                  <a:schemeClr val="tx1"/>
                </a:solidFill>
                <a:latin typeface="Bahnschrift" panose="020B0502040204020203" pitchFamily="34" charset="0"/>
              </a:rPr>
              <a:t>Typische </a:t>
            </a:r>
            <a:r>
              <a:rPr lang="de-DE" sz="2400" b="1" i="1" dirty="0">
                <a:ln/>
                <a:solidFill>
                  <a:schemeClr val="tx1"/>
                </a:solidFill>
                <a:latin typeface="Bahnschrift" panose="020B0502040204020203" pitchFamily="34" charset="0"/>
              </a:rPr>
              <a:t>Spezialitäten</a:t>
            </a:r>
            <a:r>
              <a:rPr lang="de-DE" sz="2400" b="1" i="1" dirty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: </a:t>
            </a:r>
            <a:r>
              <a:rPr lang="de-DE" sz="2400" b="1" i="1" dirty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Tapas, Paella, Fideuà, Sangria, Vino Tinto……., </a:t>
            </a:r>
          </a:p>
          <a:p>
            <a:pPr algn="ctr"/>
            <a:r>
              <a:rPr lang="de-DE" sz="2400" b="1" i="1" dirty="0" err="1">
                <a:ln/>
                <a:solidFill>
                  <a:schemeClr val="tx1"/>
                </a:solidFill>
                <a:latin typeface="Bahnschrift" panose="020B0502040204020203" pitchFamily="34" charset="0"/>
              </a:rPr>
              <a:t>Meldeschluß</a:t>
            </a:r>
            <a:r>
              <a:rPr lang="de-DE" sz="2400" b="1" i="1" dirty="0">
                <a:ln/>
                <a:solidFill>
                  <a:schemeClr val="tx1"/>
                </a:solidFill>
                <a:latin typeface="Bahnschrift" panose="020B0502040204020203" pitchFamily="34" charset="0"/>
              </a:rPr>
              <a:t>: </a:t>
            </a:r>
            <a:r>
              <a:rPr lang="de-DE" sz="2400" b="1" i="1" dirty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Do. 28.Juli 2022</a:t>
            </a:r>
          </a:p>
          <a:p>
            <a:pPr algn="ctr"/>
            <a:r>
              <a:rPr lang="de-DE" sz="2400" b="1" i="1" dirty="0">
                <a:ln/>
                <a:solidFill>
                  <a:schemeClr val="tx1"/>
                </a:solidFill>
                <a:latin typeface="Bahnschrift" panose="020B0502040204020203" pitchFamily="34" charset="0"/>
              </a:rPr>
              <a:t>Teilnahme: </a:t>
            </a:r>
            <a:r>
              <a:rPr lang="de-DE" sz="2400" b="1" i="1" dirty="0" smtClean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20€ </a:t>
            </a:r>
            <a:r>
              <a:rPr lang="de-DE" sz="2400" b="1" i="1" dirty="0" err="1" smtClean="0">
                <a:ln/>
                <a:solidFill>
                  <a:schemeClr val="accent4"/>
                </a:solidFill>
                <a:latin typeface="Bahnschrift" panose="020B0502040204020203" pitchFamily="34" charset="0"/>
              </a:rPr>
              <a:t>p.P</a:t>
            </a:r>
            <a:endParaRPr lang="de-DE" sz="2400" b="1" i="1" dirty="0">
              <a:ln/>
              <a:solidFill>
                <a:schemeClr val="accent4"/>
              </a:solidFill>
              <a:latin typeface="Bahnschrift" panose="020B0502040204020203" pitchFamily="34" charset="0"/>
            </a:endParaRPr>
          </a:p>
        </p:txBody>
      </p:sp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05311" y="2246515"/>
            <a:ext cx="549275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6" descr="\\.psf\AllFiles\var\folders\wb\j34kkxys5mx99cqv8yzh9_1r0000gn\T\Bildschirmfoto 2022-07-06 um 16.10.5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7210" y="2246515"/>
            <a:ext cx="551672" cy="16151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3398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="" xmlns:a16="http://schemas.microsoft.com/office/drawing/2014/main" id="{A1691251-A2D1-E425-0794-334913E33475}"/>
              </a:ext>
            </a:extLst>
          </p:cNvPr>
          <p:cNvSpPr/>
          <p:nvPr/>
        </p:nvSpPr>
        <p:spPr>
          <a:xfrm>
            <a:off x="1" y="0"/>
            <a:ext cx="12191999" cy="7001691"/>
          </a:xfrm>
          <a:prstGeom prst="rect">
            <a:avLst/>
          </a:prstGeom>
          <a:gradFill>
            <a:gsLst>
              <a:gs pos="99000">
                <a:srgbClr val="FF0000">
                  <a:alpha val="73000"/>
                </a:srgbClr>
              </a:gs>
              <a:gs pos="87000">
                <a:srgbClr val="FF8000"/>
              </a:gs>
              <a:gs pos="19000">
                <a:srgbClr val="FFFF00"/>
              </a:gs>
              <a:gs pos="0">
                <a:srgbClr val="C0000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>
                <a:shade val="50000"/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Vertikaler Bildlauf 2"/>
          <p:cNvSpPr/>
          <p:nvPr/>
        </p:nvSpPr>
        <p:spPr>
          <a:xfrm rot="246833">
            <a:off x="697213" y="672159"/>
            <a:ext cx="10386752" cy="5820772"/>
          </a:xfrm>
          <a:prstGeom prst="verticalScroll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 rot="246833">
            <a:off x="1961100" y="1547749"/>
            <a:ext cx="5151863" cy="474549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</a:endParaRPr>
          </a:p>
          <a:p>
            <a:endParaRPr lang="de-DE" b="1" dirty="0" smtClean="0"/>
          </a:p>
          <a:p>
            <a:endParaRPr lang="de-DE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de-DE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de-DE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de-DE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de-DE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de-DE" b="1" dirty="0" smtClean="0">
                <a:solidFill>
                  <a:schemeClr val="tx1"/>
                </a:solidFill>
                <a:latin typeface="Comic Sans MS" pitchFamily="66" charset="0"/>
              </a:rPr>
              <a:t>ab </a:t>
            </a:r>
            <a:r>
              <a:rPr lang="de-DE" b="1" dirty="0" smtClean="0">
                <a:solidFill>
                  <a:schemeClr val="tx1"/>
                </a:solidFill>
                <a:latin typeface="Comic Sans MS" pitchFamily="66" charset="0"/>
              </a:rPr>
              <a:t>ca. 15:00 </a:t>
            </a:r>
            <a:r>
              <a:rPr lang="de-DE" b="1" dirty="0" smtClean="0">
                <a:solidFill>
                  <a:schemeClr val="tx1"/>
                </a:solidFill>
                <a:latin typeface="Comic Sans MS" pitchFamily="66" charset="0"/>
              </a:rPr>
              <a:t>Uhr </a:t>
            </a:r>
            <a:r>
              <a:rPr lang="de-DE" b="1" dirty="0" smtClean="0">
                <a:solidFill>
                  <a:schemeClr val="tx1"/>
                </a:solidFill>
                <a:latin typeface="Comic Sans MS" pitchFamily="66" charset="0"/>
              </a:rPr>
              <a:t>9</a:t>
            </a:r>
            <a:r>
              <a:rPr lang="de-DE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de-DE" b="1" dirty="0" smtClean="0">
                <a:solidFill>
                  <a:schemeClr val="tx1"/>
                </a:solidFill>
                <a:latin typeface="Comic Sans MS" pitchFamily="66" charset="0"/>
              </a:rPr>
              <a:t>Loch </a:t>
            </a:r>
            <a:r>
              <a:rPr lang="de-DE" b="1" dirty="0" smtClean="0">
                <a:solidFill>
                  <a:schemeClr val="tx1"/>
                </a:solidFill>
                <a:latin typeface="Comic Sans MS" pitchFamily="66" charset="0"/>
              </a:rPr>
              <a:t>SpaßTurnier</a:t>
            </a:r>
            <a:endParaRPr lang="de-DE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de-DE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de-DE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de-DE" dirty="0" smtClean="0">
                <a:solidFill>
                  <a:schemeClr val="tx1"/>
                </a:solidFill>
                <a:latin typeface="Comic Sans MS" pitchFamily="66" charset="0"/>
              </a:rPr>
              <a:t>4 </a:t>
            </a:r>
            <a:r>
              <a:rPr lang="de-DE" dirty="0" smtClean="0">
                <a:solidFill>
                  <a:schemeClr val="tx1"/>
                </a:solidFill>
                <a:latin typeface="Comic Sans MS" pitchFamily="66" charset="0"/>
              </a:rPr>
              <a:t>gegen 4, 4 Schläger/Team, </a:t>
            </a:r>
          </a:p>
          <a:p>
            <a:endParaRPr lang="de-DE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de-DE" dirty="0" smtClean="0">
                <a:solidFill>
                  <a:schemeClr val="tx1"/>
                </a:solidFill>
                <a:latin typeface="Comic Sans MS" pitchFamily="66" charset="0"/>
              </a:rPr>
              <a:t>jeder Spieler spielt alle Löcher mit dem einem Schläger seiner Wahl, es wird in der Reihenfolge </a:t>
            </a:r>
            <a:r>
              <a:rPr lang="de-DE" dirty="0" smtClean="0">
                <a:solidFill>
                  <a:schemeClr val="tx1"/>
                </a:solidFill>
                <a:latin typeface="Comic Sans MS" pitchFamily="66" charset="0"/>
              </a:rPr>
              <a:t>geschlagen. </a:t>
            </a:r>
            <a:endParaRPr lang="de-DE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de-DE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de-DE" sz="1400" b="1" dirty="0" smtClean="0">
                <a:solidFill>
                  <a:schemeClr val="tx1"/>
                </a:solidFill>
              </a:rPr>
              <a:t>Ab </a:t>
            </a:r>
            <a:r>
              <a:rPr lang="de-DE" sz="1400" b="1" dirty="0" smtClean="0">
                <a:solidFill>
                  <a:schemeClr val="tx1"/>
                </a:solidFill>
              </a:rPr>
              <a:t>ca. 18:00 Uhr bieten wir Ihnen ein </a:t>
            </a:r>
            <a:endParaRPr lang="de-DE" sz="1400" b="1" dirty="0" smtClean="0">
              <a:solidFill>
                <a:schemeClr val="tx1"/>
              </a:solidFill>
            </a:endParaRPr>
          </a:p>
          <a:p>
            <a:r>
              <a:rPr lang="de-DE" sz="2000" b="1" dirty="0" smtClean="0">
                <a:solidFill>
                  <a:schemeClr val="tx1"/>
                </a:solidFill>
              </a:rPr>
              <a:t>spanisches </a:t>
            </a:r>
            <a:r>
              <a:rPr lang="de-DE" sz="2000" b="1" dirty="0" smtClean="0">
                <a:solidFill>
                  <a:schemeClr val="tx1"/>
                </a:solidFill>
              </a:rPr>
              <a:t>Buffet</a:t>
            </a:r>
            <a:endParaRPr lang="de-DE" sz="1400" dirty="0" smtClean="0">
              <a:solidFill>
                <a:schemeClr val="tx1"/>
              </a:solidFill>
            </a:endParaRPr>
          </a:p>
          <a:p>
            <a:r>
              <a:rPr lang="de-DE" sz="1400" b="1" dirty="0" smtClean="0">
                <a:solidFill>
                  <a:schemeClr val="tx1"/>
                </a:solidFill>
              </a:rPr>
              <a:t>Siegerehrung Vierer Team-Cup</a:t>
            </a:r>
            <a:endParaRPr lang="de-DE" sz="1400" dirty="0" smtClean="0">
              <a:solidFill>
                <a:schemeClr val="tx1"/>
              </a:solidFill>
            </a:endParaRPr>
          </a:p>
          <a:p>
            <a:r>
              <a:rPr lang="de-DE" sz="1400" b="1" dirty="0" smtClean="0">
                <a:solidFill>
                  <a:schemeClr val="tx1"/>
                </a:solidFill>
              </a:rPr>
              <a:t>Sonderpreis für das Team mit dem originellsten </a:t>
            </a:r>
            <a:r>
              <a:rPr lang="de-DE" sz="1400" b="1" dirty="0" smtClean="0">
                <a:solidFill>
                  <a:schemeClr val="tx1"/>
                </a:solidFill>
              </a:rPr>
              <a:t>Kostüm</a:t>
            </a:r>
          </a:p>
          <a:p>
            <a:endParaRPr lang="de-DE" sz="1400" b="1" dirty="0" smtClean="0">
              <a:solidFill>
                <a:schemeClr val="tx1"/>
              </a:solidFill>
            </a:endParaRPr>
          </a:p>
          <a:p>
            <a:r>
              <a:rPr lang="de-DE" sz="1400" b="1" dirty="0" smtClean="0">
                <a:solidFill>
                  <a:schemeClr val="accent2">
                    <a:lumMod val="75000"/>
                  </a:schemeClr>
                </a:solidFill>
              </a:rPr>
              <a:t>Für weitere </a:t>
            </a:r>
            <a:r>
              <a:rPr lang="de-DE" sz="1400" b="1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de-DE" sz="1400" b="1" dirty="0" smtClean="0">
                <a:solidFill>
                  <a:schemeClr val="accent2">
                    <a:lumMod val="75000"/>
                  </a:schemeClr>
                </a:solidFill>
              </a:rPr>
              <a:t>etails </a:t>
            </a:r>
            <a:r>
              <a:rPr lang="de-DE" sz="1400" b="1" dirty="0" smtClean="0">
                <a:solidFill>
                  <a:schemeClr val="accent2">
                    <a:lumMod val="75000"/>
                  </a:schemeClr>
                </a:solidFill>
              </a:rPr>
              <a:t>beachten Sie bitte auch die Ausschreibung am schwarzen Brett</a:t>
            </a:r>
            <a:endParaRPr lang="de-DE" sz="14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endParaRPr lang="de-DE" dirty="0" smtClean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 rot="246833">
            <a:off x="4093397" y="816048"/>
            <a:ext cx="430440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Programm Spaßturnier</a:t>
            </a:r>
            <a:endParaRPr lang="de-DE" sz="28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Freihandform 8"/>
          <p:cNvSpPr/>
          <p:nvPr/>
        </p:nvSpPr>
        <p:spPr>
          <a:xfrm rot="19076376">
            <a:off x="7591575" y="4415516"/>
            <a:ext cx="407150" cy="246553"/>
          </a:xfrm>
          <a:custGeom>
            <a:avLst/>
            <a:gdLst>
              <a:gd name="connsiteX0" fmla="*/ 511209 w 540366"/>
              <a:gd name="connsiteY0" fmla="*/ 156117 h 243579"/>
              <a:gd name="connsiteX1" fmla="*/ 421999 w 540366"/>
              <a:gd name="connsiteY1" fmla="*/ 66907 h 243579"/>
              <a:gd name="connsiteX2" fmla="*/ 355092 w 540366"/>
              <a:gd name="connsiteY2" fmla="*/ 11151 h 243579"/>
              <a:gd name="connsiteX3" fmla="*/ 310487 w 540366"/>
              <a:gd name="connsiteY3" fmla="*/ 0 h 243579"/>
              <a:gd name="connsiteX4" fmla="*/ 31707 w 540366"/>
              <a:gd name="connsiteY4" fmla="*/ 11151 h 243579"/>
              <a:gd name="connsiteX5" fmla="*/ 9404 w 540366"/>
              <a:gd name="connsiteY5" fmla="*/ 33453 h 243579"/>
              <a:gd name="connsiteX6" fmla="*/ 54009 w 540366"/>
              <a:gd name="connsiteY6" fmla="*/ 22302 h 243579"/>
              <a:gd name="connsiteX7" fmla="*/ 109765 w 540366"/>
              <a:gd name="connsiteY7" fmla="*/ 11151 h 243579"/>
              <a:gd name="connsiteX8" fmla="*/ 243580 w 540366"/>
              <a:gd name="connsiteY8" fmla="*/ 33453 h 243579"/>
              <a:gd name="connsiteX9" fmla="*/ 321638 w 540366"/>
              <a:gd name="connsiteY9" fmla="*/ 66907 h 243579"/>
              <a:gd name="connsiteX10" fmla="*/ 355092 w 540366"/>
              <a:gd name="connsiteY10" fmla="*/ 78058 h 243579"/>
              <a:gd name="connsiteX11" fmla="*/ 399697 w 540366"/>
              <a:gd name="connsiteY11" fmla="*/ 122663 h 243579"/>
              <a:gd name="connsiteX12" fmla="*/ 444302 w 540366"/>
              <a:gd name="connsiteY12" fmla="*/ 178419 h 243579"/>
              <a:gd name="connsiteX13" fmla="*/ 511209 w 540366"/>
              <a:gd name="connsiteY13" fmla="*/ 211873 h 243579"/>
              <a:gd name="connsiteX14" fmla="*/ 533512 w 540366"/>
              <a:gd name="connsiteY14" fmla="*/ 234175 h 243579"/>
              <a:gd name="connsiteX15" fmla="*/ 522360 w 540366"/>
              <a:gd name="connsiteY15" fmla="*/ 189570 h 243579"/>
              <a:gd name="connsiteX16" fmla="*/ 511209 w 540366"/>
              <a:gd name="connsiteY16" fmla="*/ 156117 h 24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0366" h="243579">
                <a:moveTo>
                  <a:pt x="511209" y="156117"/>
                </a:moveTo>
                <a:cubicBezTo>
                  <a:pt x="494482" y="135673"/>
                  <a:pt x="451736" y="96644"/>
                  <a:pt x="421999" y="66907"/>
                </a:cubicBezTo>
                <a:cubicBezTo>
                  <a:pt x="401902" y="46809"/>
                  <a:pt x="382264" y="22796"/>
                  <a:pt x="355092" y="11151"/>
                </a:cubicBezTo>
                <a:cubicBezTo>
                  <a:pt x="341005" y="5114"/>
                  <a:pt x="325355" y="3717"/>
                  <a:pt x="310487" y="0"/>
                </a:cubicBezTo>
                <a:cubicBezTo>
                  <a:pt x="217560" y="3717"/>
                  <a:pt x="124139" y="881"/>
                  <a:pt x="31707" y="11151"/>
                </a:cubicBezTo>
                <a:cubicBezTo>
                  <a:pt x="21258" y="12312"/>
                  <a:pt x="0" y="28751"/>
                  <a:pt x="9404" y="33453"/>
                </a:cubicBezTo>
                <a:cubicBezTo>
                  <a:pt x="23112" y="40307"/>
                  <a:pt x="39048" y="25627"/>
                  <a:pt x="54009" y="22302"/>
                </a:cubicBezTo>
                <a:cubicBezTo>
                  <a:pt x="72511" y="18191"/>
                  <a:pt x="91180" y="14868"/>
                  <a:pt x="109765" y="11151"/>
                </a:cubicBezTo>
                <a:cubicBezTo>
                  <a:pt x="182156" y="20200"/>
                  <a:pt x="186280" y="17081"/>
                  <a:pt x="243580" y="33453"/>
                </a:cubicBezTo>
                <a:cubicBezTo>
                  <a:pt x="295876" y="48395"/>
                  <a:pt x="262174" y="41423"/>
                  <a:pt x="321638" y="66907"/>
                </a:cubicBezTo>
                <a:cubicBezTo>
                  <a:pt x="332442" y="71537"/>
                  <a:pt x="343941" y="74341"/>
                  <a:pt x="355092" y="78058"/>
                </a:cubicBezTo>
                <a:cubicBezTo>
                  <a:pt x="369960" y="92926"/>
                  <a:pt x="388034" y="105167"/>
                  <a:pt x="399697" y="122663"/>
                </a:cubicBezTo>
                <a:cubicBezTo>
                  <a:pt x="416259" y="147507"/>
                  <a:pt x="421599" y="160257"/>
                  <a:pt x="444302" y="178419"/>
                </a:cubicBezTo>
                <a:cubicBezTo>
                  <a:pt x="475186" y="203126"/>
                  <a:pt x="475872" y="200094"/>
                  <a:pt x="511209" y="211873"/>
                </a:cubicBezTo>
                <a:cubicBezTo>
                  <a:pt x="518643" y="219307"/>
                  <a:pt x="528810" y="243579"/>
                  <a:pt x="533512" y="234175"/>
                </a:cubicBezTo>
                <a:cubicBezTo>
                  <a:pt x="540366" y="220467"/>
                  <a:pt x="531556" y="201831"/>
                  <a:pt x="522360" y="189570"/>
                </a:cubicBezTo>
                <a:cubicBezTo>
                  <a:pt x="517900" y="183623"/>
                  <a:pt x="527936" y="176561"/>
                  <a:pt x="511209" y="156117"/>
                </a:cubicBezTo>
                <a:close/>
              </a:path>
            </a:pathLst>
          </a:cu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2" descr="\\.psf\Home\Downloads\ tiofer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72746">
            <a:off x="6939612" y="2075175"/>
            <a:ext cx="1481552" cy="2105128"/>
          </a:xfrm>
          <a:prstGeom prst="rect">
            <a:avLst/>
          </a:prstGeom>
          <a:noFill/>
        </p:spPr>
      </p:pic>
      <p:pic>
        <p:nvPicPr>
          <p:cNvPr id="1027" name="Picture 3" descr="\\.psf\Home\Desktop\Bildschirmfoto 2022-07-06 um 13.43.4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2346">
            <a:off x="7534208" y="3917317"/>
            <a:ext cx="1783831" cy="1295401"/>
          </a:xfrm>
          <a:prstGeom prst="rect">
            <a:avLst/>
          </a:prstGeom>
          <a:noFill/>
          <a:effectLst>
            <a:outerShdw blurRad="50800" dist="50800" dir="18840000" algn="ctr" rotWithShape="0">
              <a:srgbClr val="000000">
                <a:alpha val="29000"/>
              </a:srgbClr>
            </a:outerShdw>
          </a:effectLst>
        </p:spPr>
      </p:pic>
      <p:sp>
        <p:nvSpPr>
          <p:cNvPr id="10" name="Freihandform 9"/>
          <p:cNvSpPr/>
          <p:nvPr/>
        </p:nvSpPr>
        <p:spPr>
          <a:xfrm rot="19076376">
            <a:off x="7613879" y="4415516"/>
            <a:ext cx="407150" cy="246553"/>
          </a:xfrm>
          <a:custGeom>
            <a:avLst/>
            <a:gdLst>
              <a:gd name="connsiteX0" fmla="*/ 511209 w 540366"/>
              <a:gd name="connsiteY0" fmla="*/ 156117 h 243579"/>
              <a:gd name="connsiteX1" fmla="*/ 421999 w 540366"/>
              <a:gd name="connsiteY1" fmla="*/ 66907 h 243579"/>
              <a:gd name="connsiteX2" fmla="*/ 355092 w 540366"/>
              <a:gd name="connsiteY2" fmla="*/ 11151 h 243579"/>
              <a:gd name="connsiteX3" fmla="*/ 310487 w 540366"/>
              <a:gd name="connsiteY3" fmla="*/ 0 h 243579"/>
              <a:gd name="connsiteX4" fmla="*/ 31707 w 540366"/>
              <a:gd name="connsiteY4" fmla="*/ 11151 h 243579"/>
              <a:gd name="connsiteX5" fmla="*/ 9404 w 540366"/>
              <a:gd name="connsiteY5" fmla="*/ 33453 h 243579"/>
              <a:gd name="connsiteX6" fmla="*/ 54009 w 540366"/>
              <a:gd name="connsiteY6" fmla="*/ 22302 h 243579"/>
              <a:gd name="connsiteX7" fmla="*/ 109765 w 540366"/>
              <a:gd name="connsiteY7" fmla="*/ 11151 h 243579"/>
              <a:gd name="connsiteX8" fmla="*/ 243580 w 540366"/>
              <a:gd name="connsiteY8" fmla="*/ 33453 h 243579"/>
              <a:gd name="connsiteX9" fmla="*/ 321638 w 540366"/>
              <a:gd name="connsiteY9" fmla="*/ 66907 h 243579"/>
              <a:gd name="connsiteX10" fmla="*/ 355092 w 540366"/>
              <a:gd name="connsiteY10" fmla="*/ 78058 h 243579"/>
              <a:gd name="connsiteX11" fmla="*/ 399697 w 540366"/>
              <a:gd name="connsiteY11" fmla="*/ 122663 h 243579"/>
              <a:gd name="connsiteX12" fmla="*/ 444302 w 540366"/>
              <a:gd name="connsiteY12" fmla="*/ 178419 h 243579"/>
              <a:gd name="connsiteX13" fmla="*/ 511209 w 540366"/>
              <a:gd name="connsiteY13" fmla="*/ 211873 h 243579"/>
              <a:gd name="connsiteX14" fmla="*/ 533512 w 540366"/>
              <a:gd name="connsiteY14" fmla="*/ 234175 h 243579"/>
              <a:gd name="connsiteX15" fmla="*/ 522360 w 540366"/>
              <a:gd name="connsiteY15" fmla="*/ 189570 h 243579"/>
              <a:gd name="connsiteX16" fmla="*/ 511209 w 540366"/>
              <a:gd name="connsiteY16" fmla="*/ 156117 h 243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40366" h="243579">
                <a:moveTo>
                  <a:pt x="511209" y="156117"/>
                </a:moveTo>
                <a:cubicBezTo>
                  <a:pt x="494482" y="135673"/>
                  <a:pt x="451736" y="96644"/>
                  <a:pt x="421999" y="66907"/>
                </a:cubicBezTo>
                <a:cubicBezTo>
                  <a:pt x="401902" y="46809"/>
                  <a:pt x="382264" y="22796"/>
                  <a:pt x="355092" y="11151"/>
                </a:cubicBezTo>
                <a:cubicBezTo>
                  <a:pt x="341005" y="5114"/>
                  <a:pt x="325355" y="3717"/>
                  <a:pt x="310487" y="0"/>
                </a:cubicBezTo>
                <a:cubicBezTo>
                  <a:pt x="217560" y="3717"/>
                  <a:pt x="124139" y="881"/>
                  <a:pt x="31707" y="11151"/>
                </a:cubicBezTo>
                <a:cubicBezTo>
                  <a:pt x="21258" y="12312"/>
                  <a:pt x="0" y="28751"/>
                  <a:pt x="9404" y="33453"/>
                </a:cubicBezTo>
                <a:cubicBezTo>
                  <a:pt x="23112" y="40307"/>
                  <a:pt x="39048" y="25627"/>
                  <a:pt x="54009" y="22302"/>
                </a:cubicBezTo>
                <a:cubicBezTo>
                  <a:pt x="72511" y="18191"/>
                  <a:pt x="91180" y="14868"/>
                  <a:pt x="109765" y="11151"/>
                </a:cubicBezTo>
                <a:cubicBezTo>
                  <a:pt x="182156" y="20200"/>
                  <a:pt x="186280" y="17081"/>
                  <a:pt x="243580" y="33453"/>
                </a:cubicBezTo>
                <a:cubicBezTo>
                  <a:pt x="295876" y="48395"/>
                  <a:pt x="262174" y="41423"/>
                  <a:pt x="321638" y="66907"/>
                </a:cubicBezTo>
                <a:cubicBezTo>
                  <a:pt x="332442" y="71537"/>
                  <a:pt x="343941" y="74341"/>
                  <a:pt x="355092" y="78058"/>
                </a:cubicBezTo>
                <a:cubicBezTo>
                  <a:pt x="369960" y="92926"/>
                  <a:pt x="388034" y="105167"/>
                  <a:pt x="399697" y="122663"/>
                </a:cubicBezTo>
                <a:cubicBezTo>
                  <a:pt x="416259" y="147507"/>
                  <a:pt x="421599" y="160257"/>
                  <a:pt x="444302" y="178419"/>
                </a:cubicBezTo>
                <a:cubicBezTo>
                  <a:pt x="475186" y="203126"/>
                  <a:pt x="475872" y="200094"/>
                  <a:pt x="511209" y="211873"/>
                </a:cubicBezTo>
                <a:cubicBezTo>
                  <a:pt x="518643" y="219307"/>
                  <a:pt x="528810" y="243579"/>
                  <a:pt x="533512" y="234175"/>
                </a:cubicBezTo>
                <a:cubicBezTo>
                  <a:pt x="540366" y="220467"/>
                  <a:pt x="531556" y="201831"/>
                  <a:pt x="522360" y="189570"/>
                </a:cubicBezTo>
                <a:cubicBezTo>
                  <a:pt x="517900" y="183623"/>
                  <a:pt x="527936" y="176561"/>
                  <a:pt x="511209" y="15611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6" name="Picture 2" descr="\\.psf\Home\Documents\Golf\Golf\Clublogo u. Passwörter\Clublogo klei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3769">
            <a:off x="8131398" y="4892781"/>
            <a:ext cx="1801368" cy="1581997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3971">
            <a:off x="9804629" y="1767012"/>
            <a:ext cx="549275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6" descr="\\.psf\AllFiles\var\folders\wb\j34kkxys5mx99cqv8yzh9_1r0000gn\T\Bildschirmfoto 2022-07-06 um 16.10.5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315672">
            <a:off x="1640322" y="1220604"/>
            <a:ext cx="551672" cy="16151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Benutzerdefiniert</PresentationFormat>
  <Paragraphs>32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</vt:lpstr>
      <vt:lpstr>Einladung zum Sommerfest 2022</vt:lpstr>
      <vt:lpstr>Folie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Sommerfest 2022</dc:title>
  <dc:creator>Siegfried Ludwigs</dc:creator>
  <cp:lastModifiedBy>beanoone@outlook.de</cp:lastModifiedBy>
  <cp:revision>20</cp:revision>
  <dcterms:created xsi:type="dcterms:W3CDTF">2022-07-05T12:12:07Z</dcterms:created>
  <dcterms:modified xsi:type="dcterms:W3CDTF">2022-07-13T09:26:57Z</dcterms:modified>
</cp:coreProperties>
</file>